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362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099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582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27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25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589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692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639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794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56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0A693-4F48-2243-8CBE-CEB4CA18D046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462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20A693-4F48-2243-8CBE-CEB4CA18D046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8E7AEF-4F0F-6A4C-9ACD-6751F23B3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072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40</Words>
  <Application>Microsoft Macintosh PowerPoint</Application>
  <PresentationFormat>On-screen Show (4:3)</PresentationFormat>
  <Paragraphs>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APLPAPATROLL</vt:lpstr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8</cp:revision>
  <dcterms:created xsi:type="dcterms:W3CDTF">2024-07-19T19:18:57Z</dcterms:created>
  <dcterms:modified xsi:type="dcterms:W3CDTF">2024-08-05T23:04:14Z</dcterms:modified>
</cp:coreProperties>
</file>